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  <p:sldMasterId id="2147483810" r:id="rId2"/>
    <p:sldMasterId id="2147483828" r:id="rId3"/>
  </p:sldMasterIdLst>
  <p:sldIdLst>
    <p:sldId id="256" r:id="rId4"/>
    <p:sldId id="267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jpe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68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28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26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73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168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68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06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347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487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66110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09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342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5892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668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1624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36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12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6840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714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33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9035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35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027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3458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0532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57175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0332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0780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684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429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292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679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22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128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986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193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79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2038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022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67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69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3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5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1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40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4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59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1C220-34CB-42F1-97B0-06810AA9191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3BBC0-C9B1-4C7C-8A46-7218C6265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4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15.tmp"/><Relationship Id="rId4" Type="http://schemas.openxmlformats.org/officeDocument/2006/relationships/image" Target="../media/image14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8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21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25.tmp"/><Relationship Id="rId4" Type="http://schemas.openxmlformats.org/officeDocument/2006/relationships/image" Target="../media/image24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28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06600" y="1041400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Indian Institute of Computer Science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76500" y="3718580"/>
            <a:ext cx="831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Project Of Trip Consultant ( Website 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18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5900" y="2895600"/>
            <a:ext cx="657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45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55800" y="647700"/>
            <a:ext cx="777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INTRODUCTION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65400" y="3149600"/>
            <a:ext cx="7035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Name :- Chirag Satyal </a:t>
            </a:r>
          </a:p>
          <a:p>
            <a:pPr algn="ctr"/>
            <a:r>
              <a:rPr lang="en-US" sz="2800" b="1" dirty="0" smtClean="0"/>
              <a:t>Roll no. :- 7540</a:t>
            </a:r>
          </a:p>
          <a:p>
            <a:pPr algn="ctr"/>
            <a:r>
              <a:rPr lang="en-US" sz="2800" b="1" dirty="0" smtClean="0"/>
              <a:t>Course :- ADCE</a:t>
            </a:r>
          </a:p>
          <a:p>
            <a:pPr algn="ctr"/>
            <a:r>
              <a:rPr lang="en-US" sz="2800" b="1" dirty="0" smtClean="0"/>
              <a:t>Timing :- 9:00 MWF</a:t>
            </a:r>
          </a:p>
          <a:p>
            <a:pPr algn="ctr"/>
            <a:r>
              <a:rPr lang="en-US" sz="2800" b="1" dirty="0" smtClean="0"/>
              <a:t>Faculty :- Anjali ma`am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12080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E8AB58F2-E510-48BD-A76A-E3580ABB8413}"/>
              </a:ext>
            </a:extLst>
          </p:cNvPr>
          <p:cNvSpPr txBox="1">
            <a:spLocks/>
          </p:cNvSpPr>
          <p:nvPr/>
        </p:nvSpPr>
        <p:spPr>
          <a:xfrm>
            <a:off x="3213100" y="196850"/>
            <a:ext cx="6642100" cy="1263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800" b="1" u="sng" dirty="0" smtClean="0">
                <a:solidFill>
                  <a:schemeClr val="tx1"/>
                </a:solidFill>
              </a:rPr>
              <a:t>Languages </a:t>
            </a:r>
            <a:r>
              <a:rPr lang="en-IN" sz="4800" b="1" u="sng" dirty="0" smtClean="0">
                <a:solidFill>
                  <a:schemeClr val="tx1"/>
                </a:solidFill>
              </a:rPr>
              <a:t>Used</a:t>
            </a:r>
            <a:r>
              <a:rPr lang="en-IN" sz="4800" b="1" u="sng" dirty="0">
                <a:solidFill>
                  <a:schemeClr val="tx1"/>
                </a:solidFill>
              </a:rPr>
              <a:t> </a:t>
            </a:r>
            <a:endParaRPr lang="en-US" sz="4800" b="1" u="sng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7"/>
          <a:stretch/>
        </p:blipFill>
        <p:spPr>
          <a:xfrm>
            <a:off x="640884" y="2358194"/>
            <a:ext cx="2446804" cy="2152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79500" y="5346700"/>
            <a:ext cx="180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HTML 5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17"/>
          <a:stretch/>
        </p:blipFill>
        <p:spPr>
          <a:xfrm>
            <a:off x="4832350" y="2358194"/>
            <a:ext cx="1962150" cy="22677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8" y="2358194"/>
            <a:ext cx="2138363" cy="21383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019942" y="5408254"/>
            <a:ext cx="2330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JavaScript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632450" y="5408254"/>
            <a:ext cx="180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CSS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7410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1790700"/>
            <a:ext cx="7744459" cy="3771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59100" y="635000"/>
            <a:ext cx="650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FIRST LOOK OF MY WEBSITE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60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52" y="176162"/>
            <a:ext cx="7306695" cy="7144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8252" y="1676400"/>
            <a:ext cx="1481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Bahnschrift" panose="020B0502040204020203" pitchFamily="34" charset="0"/>
              </a:rPr>
              <a:t>THIS IS NAVIGATION </a:t>
            </a:r>
          </a:p>
          <a:p>
            <a:r>
              <a:rPr lang="en-US" b="1" dirty="0" smtClean="0">
                <a:latin typeface="Bahnschrift" panose="020B0502040204020203" pitchFamily="34" charset="0"/>
              </a:rPr>
              <a:t>BAR</a:t>
            </a:r>
            <a:endParaRPr lang="en-US" b="1" dirty="0">
              <a:latin typeface="Bahnschrift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11231" y="2868196"/>
            <a:ext cx="1924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HTML</a:t>
            </a:r>
            <a:endParaRPr lang="en-US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52" y="3721436"/>
            <a:ext cx="5430008" cy="27150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08631" y="5039896"/>
            <a:ext cx="1924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CSS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910" y="1752599"/>
            <a:ext cx="2311339" cy="4634071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947" y="176162"/>
            <a:ext cx="4423853" cy="6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0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92435"/>
            <a:ext cx="5372100" cy="2346802"/>
          </a:xfrm>
          <a:prstGeom prst="rect">
            <a:avLst/>
          </a:prstGeom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132331"/>
            <a:ext cx="4363059" cy="8097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84629" y="4419600"/>
            <a:ext cx="195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HTML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440" y="3314181"/>
            <a:ext cx="2648320" cy="27340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82910" y="4157989"/>
            <a:ext cx="195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22305" y="392435"/>
            <a:ext cx="3632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BUTTON WITH HOVER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45787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252975"/>
            <a:ext cx="6400800" cy="30998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62800" y="304800"/>
            <a:ext cx="430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SECTION TAG</a:t>
            </a:r>
            <a:endParaRPr lang="en-US" b="1" dirty="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93" y="3619500"/>
            <a:ext cx="5019066" cy="27848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92800" y="3708400"/>
            <a:ext cx="1269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HTML</a:t>
            </a:r>
            <a:endParaRPr lang="en-US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413" y="3619500"/>
            <a:ext cx="3391373" cy="28864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37600" y="2768600"/>
            <a:ext cx="151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CSS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607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698" y="864943"/>
            <a:ext cx="4694801" cy="2824508"/>
          </a:xfrm>
          <a:prstGeom prst="rect">
            <a:avLst/>
          </a:prstGeom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99" y="137392"/>
            <a:ext cx="5197676" cy="2763698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99" y="3347347"/>
            <a:ext cx="3637325" cy="3312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78700" y="254000"/>
            <a:ext cx="180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CONTACT US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57424" y="4078603"/>
            <a:ext cx="114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203499" y="2901090"/>
            <a:ext cx="98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HTML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49" y="4802274"/>
            <a:ext cx="4787901" cy="18576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56500" y="4191331"/>
            <a:ext cx="1852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JavaScript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7821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56"/>
          <a:stretch/>
        </p:blipFill>
        <p:spPr>
          <a:xfrm>
            <a:off x="381962" y="4685920"/>
            <a:ext cx="7847638" cy="17308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3937000"/>
            <a:ext cx="2552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HTML</a:t>
            </a:r>
            <a:endParaRPr lang="en-US" b="1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900" y="4401922"/>
            <a:ext cx="3086432" cy="20148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94966" y="3706348"/>
            <a:ext cx="189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CSS</a:t>
            </a:r>
            <a:endParaRPr lang="en-US" b="1" dirty="0"/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27"/>
          <a:stretch/>
        </p:blipFill>
        <p:spPr>
          <a:xfrm>
            <a:off x="1765300" y="1244600"/>
            <a:ext cx="9004300" cy="13140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49090" y="51449"/>
            <a:ext cx="399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 smtClean="0"/>
              <a:t>FOOTER</a:t>
            </a:r>
            <a:endParaRPr lang="en-US" sz="3200" b="1" u="sng" dirty="0"/>
          </a:p>
        </p:txBody>
      </p:sp>
    </p:spTree>
    <p:extLst>
      <p:ext uri="{BB962C8B-B14F-4D97-AF65-F5344CB8AC3E}">
        <p14:creationId xmlns:p14="http://schemas.microsoft.com/office/powerpoint/2010/main" val="426221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1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207</TotalTime>
  <Words>69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Bahnschrift</vt:lpstr>
      <vt:lpstr>Calibri</vt:lpstr>
      <vt:lpstr>Calibri Light</vt:lpstr>
      <vt:lpstr>Century Gothic</vt:lpstr>
      <vt:lpstr>Garamond</vt:lpstr>
      <vt:lpstr>Wingdings 3</vt:lpstr>
      <vt:lpstr>Ion Boardroom</vt:lpstr>
      <vt:lpstr>1_Organic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23</cp:revision>
  <dcterms:created xsi:type="dcterms:W3CDTF">2021-12-15T05:21:23Z</dcterms:created>
  <dcterms:modified xsi:type="dcterms:W3CDTF">2021-12-15T10:09:17Z</dcterms:modified>
</cp:coreProperties>
</file>

<file path=docProps/thumbnail.jpeg>
</file>